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0" r:id="rId12"/>
    <p:sldId id="266" r:id="rId13"/>
    <p:sldId id="265" r:id="rId14"/>
    <p:sldId id="267" r:id="rId15"/>
    <p:sldId id="268" r:id="rId16"/>
    <p:sldId id="271" r:id="rId17"/>
    <p:sldId id="269" r:id="rId18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>
      <p:cViewPr varScale="1">
        <p:scale>
          <a:sx n="112" d="100"/>
          <a:sy n="112" d="100"/>
        </p:scale>
        <p:origin x="16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3/15/22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4.JP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8" y="2060847"/>
            <a:ext cx="3203812" cy="1837702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6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</TotalTime>
  <Words>186</Words>
  <Application>Microsoft Macintosh PowerPoint</Application>
  <DocSecurity>0</DocSecurity>
  <PresentationFormat>On-screen Show (4:3)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21</cp:revision>
  <dcterms:created xsi:type="dcterms:W3CDTF">2020-09-04T07:12:08Z</dcterms:created>
  <dcterms:modified xsi:type="dcterms:W3CDTF">2022-03-15T22:13:00Z</dcterms:modified>
  <cp:category/>
  <dc:identifier/>
  <cp:contentStatus/>
  <dc:language/>
  <cp:version/>
</cp:coreProperties>
</file>